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333" r:id="rId9"/>
    <p:sldId id="334" r:id="rId10"/>
    <p:sldId id="335" r:id="rId11"/>
    <p:sldId id="281" r:id="rId12"/>
    <p:sldId id="282" r:id="rId13"/>
    <p:sldId id="316" r:id="rId14"/>
    <p:sldId id="317" r:id="rId15"/>
    <p:sldId id="318" r:id="rId16"/>
    <p:sldId id="319" r:id="rId17"/>
    <p:sldId id="304" r:id="rId18"/>
    <p:sldId id="320" r:id="rId19"/>
    <p:sldId id="283" r:id="rId20"/>
    <p:sldId id="336" r:id="rId21"/>
    <p:sldId id="331" r:id="rId22"/>
    <p:sldId id="287" r:id="rId23"/>
    <p:sldId id="292" r:id="rId24"/>
    <p:sldId id="289" r:id="rId25"/>
    <p:sldId id="337" r:id="rId26"/>
    <p:sldId id="338" r:id="rId27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72" autoAdjust="0"/>
    <p:restoredTop sz="94628" autoAdjust="0"/>
  </p:normalViewPr>
  <p:slideViewPr>
    <p:cSldViewPr>
      <p:cViewPr>
        <p:scale>
          <a:sx n="120" d="100"/>
          <a:sy n="120" d="100"/>
        </p:scale>
        <p:origin x="744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606" y="4690068"/>
            <a:ext cx="5438464" cy="444380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367347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606" y="4690068"/>
            <a:ext cx="5438464" cy="444380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1345736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606" y="4690068"/>
            <a:ext cx="5438464" cy="444380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09921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606" y="4690068"/>
            <a:ext cx="5438464" cy="444380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473129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823212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19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19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8649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92137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22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22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47081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24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24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7655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9349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E0F47-3B66-4AB0-9684-AE14FF8443C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11" Type="http://schemas.openxmlformats.org/officeDocument/2006/relationships/image" Target="../media/image13.gif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8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37853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Курбанов С.М.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(8988) 212 85 35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196752"/>
            <a:ext cx="7772400" cy="4032448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АндыхскаяСОШ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им. М. А.Магомедова»</a:t>
            </a:r>
          </a:p>
          <a:p>
            <a:pPr algn="ctr">
              <a:lnSpc>
                <a:spcPct val="17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368432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РД, МР «Шамильский район»,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с.Андых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8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(план чердака объекта)</a:t>
            </a:r>
            <a:endParaRPr lang="ru-RU" sz="1800" dirty="0"/>
          </a:p>
        </p:txBody>
      </p:sp>
      <p:pic>
        <p:nvPicPr>
          <p:cNvPr id="81922" name="Picture 2" descr="C:\Documents and Settings\сагитав\Мои документы\Загрузки\IMG_схема шк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1600200"/>
            <a:ext cx="478634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4555890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603050" y="2189465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522332" y="2248108"/>
            <a:ext cx="184623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08589982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92094685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42984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/>
          </p:nvPr>
        </p:nvGraphicFramePr>
        <p:xfrm>
          <a:off x="86461" y="1185497"/>
          <a:ext cx="8972550" cy="5350119"/>
        </p:xfrm>
        <a:graphic>
          <a:graphicData uri="http://schemas.openxmlformats.org/drawingml/2006/table">
            <a:tbl>
              <a:tblPr/>
              <a:tblGrid>
                <a:gridCol w="563875"/>
                <a:gridCol w="5255010"/>
                <a:gridCol w="3153665"/>
              </a:tblGrid>
              <a:tr h="5855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3" marR="91433" marT="42195" marB="421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3" marR="91433" marT="42195" marB="421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3" marR="91433" marT="42195" marB="421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1433" marR="91433" marT="42195" marB="421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L="91433" marR="91433" marT="42195" marB="421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272; детей 220 чел.; больных – 0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чел1; детей 0 чел.; больных –  0чел.</a:t>
                      </a:r>
                    </a:p>
                  </a:txBody>
                  <a:tcPr marL="91433" marR="91433" marT="42195" marB="421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* 8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64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5" marB="421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51515" y="12879"/>
            <a:ext cx="9144000" cy="110008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</a:t>
            </a:r>
          </a:p>
          <a:p>
            <a:pPr algn="ctr" eaLnBrk="1" hangingPunct="1"/>
            <a:r>
              <a:rPr lang="ru-RU" sz="1385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8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3481131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/>
          </p:nvPr>
        </p:nvGraphicFramePr>
        <p:xfrm>
          <a:off x="88705" y="1186291"/>
          <a:ext cx="8966271" cy="5322388"/>
        </p:xfrm>
        <a:graphic>
          <a:graphicData uri="http://schemas.openxmlformats.org/drawingml/2006/table">
            <a:tbl>
              <a:tblPr/>
              <a:tblGrid>
                <a:gridCol w="561630"/>
                <a:gridCol w="5251045"/>
                <a:gridCol w="3153596"/>
              </a:tblGrid>
              <a:tr h="580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65318" marR="65318" marT="30140" marB="301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8" marR="65318" marT="30140" marB="301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8" marR="65318" marT="30140" marB="301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393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8" marR="65318" marT="30140" marB="301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8" marR="65318" marT="30140" marB="301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8" marR="65318" marT="30140" marB="301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02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0140" marB="301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8" marR="65318" marT="30140" marB="301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0140" marB="301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0008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  <a:p>
            <a:pPr algn="ctr" eaLnBrk="1" hangingPunct="1"/>
            <a:r>
              <a:rPr lang="ru-RU" sz="1385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</a:t>
            </a:r>
            <a:endParaRPr lang="ru-RU" sz="1385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126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/>
          </p:nvPr>
        </p:nvGraphicFramePr>
        <p:xfrm>
          <a:off x="66412" y="1175689"/>
          <a:ext cx="9003067" cy="5363588"/>
        </p:xfrm>
        <a:graphic>
          <a:graphicData uri="http://schemas.openxmlformats.org/drawingml/2006/table">
            <a:tbl>
              <a:tblPr/>
              <a:tblGrid>
                <a:gridCol w="565691"/>
                <a:gridCol w="5290101"/>
                <a:gridCol w="3147275"/>
              </a:tblGrid>
              <a:tr h="6036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2198" marB="421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2198" marB="421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2198" marB="421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0363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2198" marB="421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3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3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90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90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38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1437" marR="91437" marT="42198" marB="421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0008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 </a:t>
            </a:r>
          </a:p>
          <a:p>
            <a:pPr algn="ctr" eaLnBrk="1" hangingPunct="1"/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85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</a:t>
            </a:r>
            <a:r>
              <a:rPr lang="ru-RU" sz="138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2333901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43928382"/>
              </p:ext>
            </p:extLst>
          </p:nvPr>
        </p:nvGraphicFramePr>
        <p:xfrm>
          <a:off x="58940" y="1177012"/>
          <a:ext cx="9085060" cy="4340219"/>
        </p:xfrm>
        <a:graphic>
          <a:graphicData uri="http://schemas.openxmlformats.org/drawingml/2006/table">
            <a:tbl>
              <a:tblPr/>
              <a:tblGrid>
                <a:gridCol w="567125"/>
                <a:gridCol w="5283807"/>
                <a:gridCol w="3234128"/>
              </a:tblGrid>
              <a:tr h="1116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2175" marB="421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2175" marB="421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2175" marB="421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571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цистерны: расстояние 50 м.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8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28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3». </a:t>
                      </a:r>
                    </a:p>
                  </a:txBody>
                  <a:tcPr marL="91437" marR="91437" marT="42175" marB="421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0008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</p:txBody>
      </p:sp>
    </p:spTree>
    <p:extLst>
      <p:ext uri="{BB962C8B-B14F-4D97-AF65-F5344CB8AC3E}">
        <p14:creationId xmlns="" xmlns:p14="http://schemas.microsoft.com/office/powerpoint/2010/main" val="2545335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14244944"/>
              </p:ext>
            </p:extLst>
          </p:nvPr>
        </p:nvGraphicFramePr>
        <p:xfrm>
          <a:off x="-1" y="957036"/>
          <a:ext cx="9144002" cy="4344173"/>
        </p:xfrm>
        <a:graphic>
          <a:graphicData uri="http://schemas.openxmlformats.org/drawingml/2006/table">
            <a:tbl>
              <a:tblPr/>
              <a:tblGrid>
                <a:gridCol w="7620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352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467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439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9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реконструкции)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6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6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79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6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43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/>
          </p:nvPr>
        </p:nvGraphicFramePr>
        <p:xfrm>
          <a:off x="118699" y="1206893"/>
          <a:ext cx="8906607" cy="3567878"/>
        </p:xfrm>
        <a:graphic>
          <a:graphicData uri="http://schemas.openxmlformats.org/drawingml/2006/table">
            <a:tbl>
              <a:tblPr/>
              <a:tblGrid>
                <a:gridCol w="556592"/>
                <a:gridCol w="2019056"/>
                <a:gridCol w="2933941"/>
                <a:gridCol w="3397018"/>
              </a:tblGrid>
              <a:tr h="487762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83604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08.2014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ОГПН по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Шамильскому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району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 акт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824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06.2014</a:t>
                      </a:r>
                    </a:p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Прокуратура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Шамильского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Совместно с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санэпиднадзором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Представление 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92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92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88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270049"/>
            <a:ext cx="9144000" cy="83003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  <a:p>
            <a:pPr algn="ctr" eaLnBrk="1" hangingPunct="1"/>
            <a:r>
              <a:rPr lang="ru-RU" sz="1385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385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773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=""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8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  <a:b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pic>
        <p:nvPicPr>
          <p:cNvPr id="82947" name="Picture 3" descr="C:\Documents and Settings\сагитав\Мои документы\Загрузки\IMG_20190302_0857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606425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3820254"/>
              </p:ext>
            </p:extLst>
          </p:nvPr>
        </p:nvGraphicFramePr>
        <p:xfrm>
          <a:off x="1" y="905990"/>
          <a:ext cx="9143997" cy="6140889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3610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-357213"/>
            <a:ext cx="9144000" cy="119392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</a:p>
          <a:p>
            <a:pPr algn="ctr" eaLnBrk="1" hangingPunct="1"/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764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8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b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pic>
        <p:nvPicPr>
          <p:cNvPr id="84994" name="Picture 2" descr="C:\Documents and Settings\сагитав\Мои документы\Загрузки\IMG_20190302_0926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ОБЪЕКТА МИНИСТЕРСТВА ОБРАЗОВАНИЯ РД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8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 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79874" name="Picture 2" descr="C:\Documents and Settings\сагитав\Мои документы\Загрузки\IMG_20190304_08374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5444859"/>
              </p:ext>
            </p:extLst>
          </p:nvPr>
        </p:nvGraphicFramePr>
        <p:xfrm>
          <a:off x="179512" y="1124744"/>
          <a:ext cx="8784977" cy="4824534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2122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4104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988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2718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6925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6925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275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2"/>
            <a:ext cx="9144000" cy="104593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 М. А.Магомедова»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88" name="CorelDRAW" r:id="rId4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89" name="CorelDRAW" r:id="rId5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-238136"/>
            <a:ext cx="9144000" cy="95187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 dirty="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114" name="Clip" r:id="rId7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115" name="Clip" r:id="rId9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-285776"/>
            <a:ext cx="9144000" cy="119178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 им.</a:t>
            </a:r>
          </a:p>
          <a:p>
            <a:pPr algn="ctr" eaLnBrk="1" hangingPunct="1"/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М.А.Магомедова»</a:t>
            </a:r>
          </a:p>
          <a:p>
            <a:pPr algn="ctr" eaLnBrk="1" hangingPunct="1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</a:p>
          <a:p>
            <a:pPr algn="ctr" eaLnBrk="1" hangingPunct="1"/>
            <a:endParaRPr lang="ru-RU" sz="16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8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 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1-го этажа)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6626" name="Picture 2" descr="C:\Documents and Settings\сагитав\Мои документы\Загрузки\IMG_схема пож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2849" y="2000240"/>
            <a:ext cx="5898301" cy="4125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8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Андыхская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</a:t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 А.Магомедова»</a:t>
            </a:r>
            <a:endParaRPr lang="ru-RU" sz="1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14348" y="1500174"/>
            <a:ext cx="7972452" cy="485778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785786" y="2214554"/>
          <a:ext cx="8731285" cy="3857652"/>
        </p:xfrm>
        <a:graphic>
          <a:graphicData uri="http://schemas.openxmlformats.org/presentationml/2006/ole">
            <p:oleObj spid="_x0000_s73731" name="OpenOffice" r:id="rId4" imgW="11315880" imgH="4714920" progId="opendocument.WriterDocument.1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2650</Words>
  <Application>Microsoft Office PowerPoint</Application>
  <PresentationFormat>Экран (4:3)</PresentationFormat>
  <Paragraphs>1043</Paragraphs>
  <Slides>26</Slides>
  <Notes>26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Тема Office</vt:lpstr>
      <vt:lpstr>CorelDRAW</vt:lpstr>
      <vt:lpstr>Clip</vt:lpstr>
      <vt:lpstr>OpenOffice</vt:lpstr>
      <vt:lpstr>Ответственный за обработку: Курбанов С.М. Тел.: (8988) 212 85 35</vt:lpstr>
      <vt:lpstr>Слайд 2</vt:lpstr>
      <vt:lpstr>Слайд 3</vt:lpstr>
      <vt:lpstr>Слайд 4</vt:lpstr>
      <vt:lpstr>Слайд 5</vt:lpstr>
      <vt:lpstr>Слайд 6</vt:lpstr>
      <vt:lpstr>Слайд 7</vt:lpstr>
      <vt:lpstr>ПАСПОРТ ОБЪЕКТА МИНИСТЕРСТВА ОБРАЗОВАНИЯ РД МКОУ «Андыхская средняя общеобразовательная школа им. М. А.Магомедова»  (план эвакуации 1-го этажа) </vt:lpstr>
      <vt:lpstr>ПАСПОРТ ОБЪЕКТА МИНИСТЕРСТВА ОБРАЗОВАНИЯ РД МКОУ «Андыхская средняя общеобразовательная школа им. М. А.Магомедова»</vt:lpstr>
      <vt:lpstr>ПАСПОРТ ОБЪЕКТА МИНИСТЕРСТВА ОБРАЗОВАНИЯ РД МКОУ «Андыхская средняя общеобразовательная школа им. М. А.Магомедова»  (план чердака объекта)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ПАСПОРТ ОБЪЕКТА МИНИСТЕРСТВА ОБРАЗОВАНИЯ РД МКОУ «Андыхская средняя общеобразовательная школа им. М. А.Магомедова» (схема расстановки сил и средств) </vt:lpstr>
      <vt:lpstr>Слайд 21</vt:lpstr>
      <vt:lpstr>Слайд 22</vt:lpstr>
      <vt:lpstr>Слайд 23</vt:lpstr>
      <vt:lpstr>Слайд 24</vt:lpstr>
      <vt:lpstr>ПАСПОРТ ОБЪЕКТА МИНИСТЕРСТВА ОБРАЗОВАНИЯ РД МКОУ «Андыхская средняя общеобразовательная школа им. М. А.Магомедова» (декларация пожарной безопасности) </vt:lpstr>
      <vt:lpstr>      ПАСПОРТ ОБЪЕКТА МИНИСТЕРСТВА ОБРАЗОВАНИЯ РД МКОУ «Андыхская СОШ им. М.А.Магомедова»  (декларация пожарной безопасности) 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КУРБАНОВ</cp:lastModifiedBy>
  <cp:revision>156</cp:revision>
  <cp:lastPrinted>2017-11-03T08:59:47Z</cp:lastPrinted>
  <dcterms:created xsi:type="dcterms:W3CDTF">2015-10-24T05:28:36Z</dcterms:created>
  <dcterms:modified xsi:type="dcterms:W3CDTF">2019-03-04T07:27:25Z</dcterms:modified>
</cp:coreProperties>
</file>